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6" r:id="rId1"/>
    <p:sldMasterId id="2147483824" r:id="rId2"/>
    <p:sldMasterId id="2147483848" r:id="rId3"/>
    <p:sldMasterId id="2147483860" r:id="rId4"/>
    <p:sldMasterId id="2147483872" r:id="rId5"/>
    <p:sldMasterId id="2147483884" r:id="rId6"/>
    <p:sldMasterId id="2147483896" r:id="rId7"/>
  </p:sldMasterIdLst>
  <p:notesMasterIdLst>
    <p:notesMasterId r:id="rId21"/>
  </p:notesMasterIdLst>
  <p:sldIdLst>
    <p:sldId id="315" r:id="rId8"/>
    <p:sldId id="317" r:id="rId9"/>
    <p:sldId id="320" r:id="rId10"/>
    <p:sldId id="309" r:id="rId11"/>
    <p:sldId id="318" r:id="rId12"/>
    <p:sldId id="310" r:id="rId13"/>
    <p:sldId id="319" r:id="rId14"/>
    <p:sldId id="321" r:id="rId15"/>
    <p:sldId id="323" r:id="rId16"/>
    <p:sldId id="322" r:id="rId17"/>
    <p:sldId id="326" r:id="rId18"/>
    <p:sldId id="324" r:id="rId19"/>
    <p:sldId id="325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00"/>
    <a:srgbClr val="A50021"/>
    <a:srgbClr val="004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671" autoAdjust="0"/>
  </p:normalViewPr>
  <p:slideViewPr>
    <p:cSldViewPr>
      <p:cViewPr varScale="1">
        <p:scale>
          <a:sx n="100" d="100"/>
          <a:sy n="100" d="100"/>
        </p:scale>
        <p:origin x="1864" y="160"/>
      </p:cViewPr>
      <p:guideLst>
        <p:guide orient="horz" pos="206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313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00A8A8-D1BC-46C5-A2F9-50795CA6EB39}" type="datetimeFigureOut">
              <a:rPr lang="en-PH" smtClean="0"/>
              <a:t>24/07/2019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F28D2B-21F5-4D59-B0FD-60C10D0B660D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813706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1F402E9D-1D8C-47FE-BCFF-750063A5D6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6191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B2AC1CB5-037E-41F8-B91C-6A2AFDAEBA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573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4C76EC65-AB5E-4464-B71D-78FA0041A8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9424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F0CF261B-B3C7-44DA-ABE7-2147E43E7F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207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DC7BE8CD-3700-4A27-9199-52EF9CFDC5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19806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5622A5B7-E1F1-44D4-B534-28C20CC3D9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22138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61161EBC-F5F8-4233-82E6-D303B3C831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46785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BFDB5996-C88E-4775-B873-762F2E955E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22311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0DF0C16A-1E88-40E4-9159-659829B0A1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02991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AFD8E367-D88C-4706-A1C4-73C2416F49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37902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9B384D60-F93C-4786-BD3B-23785F3778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592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226F243D-515E-43EE-8A8F-BBCD65AF88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26835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26E75E65-05A9-4905-8C90-FA5B293FF5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27905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4526DC31-4EA0-4D84-A408-0EDFE92446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40827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B0256A68-74EF-4193-BE2F-27D3ACF7D5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37541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5A68A1F5-C056-4B2B-BDA5-42980D6AD2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34800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6E1921E2-EFC6-4624-AABC-47A6AC2E4E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434312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110366A6-B07B-4338-9545-20BE3FBC7A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13548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CEF38A4F-05DA-400E-B901-1E28A31032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55449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3E3BE0BB-6F5C-4889-84B8-75B55E879F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45193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92BD4163-5C66-49EB-A562-DBEB16377C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75893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B5C3F049-598D-48CA-88B5-6FFB6E2EAF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3709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548CA46F-4C4E-48F0-A118-87AF107205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965773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00DD0AA6-65CC-4070-8229-FF11893C45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824904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F6716ED8-BAAA-40A7-A566-ABC057CFF5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438660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73C4E141-E68B-4800-9C7F-53E9DCADC6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14604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7408EA70-298F-4116-BFBD-A4F4AA7DF2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8312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BDBCD541-A837-45AE-A87F-D96FE77817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017271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D0A5F4E8-36F4-4022-AEF5-9545199193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78917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D1ABBE7A-7960-4804-BBA5-9E91289190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21960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3374466B-C2A1-48D7-AB85-FA8C8D3D03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284304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86B9228B-E3FF-4644-9388-94E02CD7D0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0676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3FB9E7DA-A5E3-400E-B611-3B9F3E14DB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5121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9A7488D5-F6FD-4F9B-B86C-15D743033C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091133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B98998B4-CB8C-4022-8C79-81CCB3B832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557017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A0A21AB7-CE33-4DE3-96D0-02CAF7D4F0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350103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56DB84AC-6178-47E1-A6C2-D7BD2D21CD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88808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3B7658DF-AA13-4D93-9541-B2AEDB2484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679103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0C3D184E-D1D9-4134-AE6B-D08DEB2EE4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902088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9384C41E-E398-44F4-A9BF-E4D5562F92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061305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F0FCD5A2-B653-4F7C-949A-F96DB1F930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44530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32A5FF99-64C5-43B9-A7A5-C3A6F9B061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564980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02AE56BA-0452-40C8-9C31-D857D60F60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175294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A72E1B34-EF1E-4F3D-A326-730362EA32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4385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8D97301E-07F0-4D3D-A9DA-B441D82723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9799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0D339075-2151-4BF1-AB27-1CFA6AB6E2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879397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1F4E85AD-71F5-4380-9636-75858A99B9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006780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E2B32348-DFAC-413C-A154-48F96A2D4B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941816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352380B7-3A8B-4CA5-AB7E-92B990A1F1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519534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DDF662F9-03D0-441B-A5A5-AD9A1358FF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845991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67564740-3441-42EC-B905-D4285D8F1A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800527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9B5A63D6-4ED0-41FC-A9B8-AFA09C8CCD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13384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64F3810E-6208-439E-8ED2-26BE165FAD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623200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55C4DC89-5C88-4716-9BBC-9D81A6104F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878665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9A85A877-39B2-4C4A-B9B5-3DA5D16CA3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3739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C0D85C1E-2BEE-4A60-956F-6B949A8C96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914429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F4406271-4604-4E25-9D65-5A5C35FC13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349762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F27E317D-87B7-488E-BEAB-2134CDBD07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481504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65871975-B669-4017-AF67-D6F9C3C970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637915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FD922F17-81CB-49A5-96C9-DAF529E8FA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251209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A5F24071-87D0-4798-98D5-5B4E77FA3E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839166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321E7D48-AA21-4AC4-8728-FE43FC51D7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678930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16D7AE10-9047-49A8-BCA7-26D3737F9F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954800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D57B9A5C-2C2C-4BBD-9E73-8B4E7FCF1F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112247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0BA7B509-D78C-49FB-ACC7-7ECB671AA9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134479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1C4DFC7B-7F3E-4EB3-A741-C68FE3BEBB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0128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E7A1552F-53C7-4D16-BF9B-F2073D7B51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482355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DD1CBE4D-7DC9-444F-8D7A-1DDA57F4E2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732207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57B6D917-8A92-4173-A2CF-9FBF2876CA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654995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2CD51C16-E8BB-4AB4-8B36-C4EE8D081B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095512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98B5A9ED-5F47-4E9D-9780-2B85B1995F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783358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75EC1212-AB62-44C0-B5E2-CBCD7C762B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65964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7AC6E48B-EFCB-4F97-9847-FC0955FF1B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587414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CC8C352E-2616-4ECC-9963-A75577F112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373381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88156955-A366-44B1-8C46-34FB66E19B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2647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0168455C-F3CB-4DF3-925B-BF38AC2B99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1921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ea typeface="ＭＳ Ｐゴシック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C684F6E5-0DC5-4163-AA31-A08B9899AA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3086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Times New Roman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Times New Roman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fld id="{E4A08806-C1F8-4B73-BF70-A3808007918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7" r:id="rId1"/>
    <p:sldLayoutId id="2147484228" r:id="rId2"/>
    <p:sldLayoutId id="2147484229" r:id="rId3"/>
    <p:sldLayoutId id="2147484230" r:id="rId4"/>
    <p:sldLayoutId id="2147484231" r:id="rId5"/>
    <p:sldLayoutId id="2147484232" r:id="rId6"/>
    <p:sldLayoutId id="2147484233" r:id="rId7"/>
    <p:sldLayoutId id="2147484234" r:id="rId8"/>
    <p:sldLayoutId id="2147484235" r:id="rId9"/>
    <p:sldLayoutId id="2147484236" r:id="rId10"/>
    <p:sldLayoutId id="214748423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Times New Roman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Times New Roman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fld id="{D24F96A8-507E-4D0D-B033-FBF51ACBDE9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8" r:id="rId1"/>
    <p:sldLayoutId id="2147484239" r:id="rId2"/>
    <p:sldLayoutId id="2147484240" r:id="rId3"/>
    <p:sldLayoutId id="2147484241" r:id="rId4"/>
    <p:sldLayoutId id="2147484242" r:id="rId5"/>
    <p:sldLayoutId id="2147484243" r:id="rId6"/>
    <p:sldLayoutId id="2147484244" r:id="rId7"/>
    <p:sldLayoutId id="2147484245" r:id="rId8"/>
    <p:sldLayoutId id="2147484246" r:id="rId9"/>
    <p:sldLayoutId id="2147484247" r:id="rId10"/>
    <p:sldLayoutId id="214748424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Times New Roman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Times New Roman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fld id="{DD3D99E5-00C1-4837-8411-31CD2438A72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Times New Roman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Times New Roman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fld id="{9EFE8A7D-7360-436C-B4B6-BEDBCEF2E9D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0" r:id="rId1"/>
    <p:sldLayoutId id="2147484261" r:id="rId2"/>
    <p:sldLayoutId id="2147484262" r:id="rId3"/>
    <p:sldLayoutId id="2147484263" r:id="rId4"/>
    <p:sldLayoutId id="2147484264" r:id="rId5"/>
    <p:sldLayoutId id="2147484265" r:id="rId6"/>
    <p:sldLayoutId id="2147484266" r:id="rId7"/>
    <p:sldLayoutId id="2147484267" r:id="rId8"/>
    <p:sldLayoutId id="2147484268" r:id="rId9"/>
    <p:sldLayoutId id="2147484269" r:id="rId10"/>
    <p:sldLayoutId id="214748427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Times New Roman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Times New Roman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fld id="{A18D5CE4-0B9A-4C1B-AD58-D7F7995083F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1" r:id="rId1"/>
    <p:sldLayoutId id="2147484272" r:id="rId2"/>
    <p:sldLayoutId id="2147484273" r:id="rId3"/>
    <p:sldLayoutId id="2147484274" r:id="rId4"/>
    <p:sldLayoutId id="2147484275" r:id="rId5"/>
    <p:sldLayoutId id="2147484276" r:id="rId6"/>
    <p:sldLayoutId id="2147484277" r:id="rId7"/>
    <p:sldLayoutId id="2147484278" r:id="rId8"/>
    <p:sldLayoutId id="2147484279" r:id="rId9"/>
    <p:sldLayoutId id="2147484280" r:id="rId10"/>
    <p:sldLayoutId id="214748428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Times New Roman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Times New Roman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fld id="{C936B6DA-11F4-431E-A5C9-F4AA9C712BB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2" r:id="rId1"/>
    <p:sldLayoutId id="2147484283" r:id="rId2"/>
    <p:sldLayoutId id="2147484284" r:id="rId3"/>
    <p:sldLayoutId id="2147484285" r:id="rId4"/>
    <p:sldLayoutId id="2147484286" r:id="rId5"/>
    <p:sldLayoutId id="2147484287" r:id="rId6"/>
    <p:sldLayoutId id="2147484288" r:id="rId7"/>
    <p:sldLayoutId id="2147484289" r:id="rId8"/>
    <p:sldLayoutId id="2147484290" r:id="rId9"/>
    <p:sldLayoutId id="2147484291" r:id="rId10"/>
    <p:sldLayoutId id="214748429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Times New Roman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Times New Roman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fld id="{01A67423-3438-494D-9F39-CD96893647E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3" r:id="rId1"/>
    <p:sldLayoutId id="2147484294" r:id="rId2"/>
    <p:sldLayoutId id="2147484295" r:id="rId3"/>
    <p:sldLayoutId id="2147484296" r:id="rId4"/>
    <p:sldLayoutId id="2147484297" r:id="rId5"/>
    <p:sldLayoutId id="2147484298" r:id="rId6"/>
    <p:sldLayoutId id="2147484299" r:id="rId7"/>
    <p:sldLayoutId id="2147484300" r:id="rId8"/>
    <p:sldLayoutId id="2147484301" r:id="rId9"/>
    <p:sldLayoutId id="2147484302" r:id="rId10"/>
    <p:sldLayoutId id="21474843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ChangeArrowheads="1"/>
          </p:cNvSpPr>
          <p:nvPr/>
        </p:nvSpPr>
        <p:spPr bwMode="auto">
          <a:xfrm>
            <a:off x="88900" y="88900"/>
            <a:ext cx="8964613" cy="6680200"/>
          </a:xfrm>
          <a:prstGeom prst="rect">
            <a:avLst/>
          </a:prstGeom>
          <a:noFill/>
          <a:ln w="76200">
            <a:solidFill>
              <a:srgbClr val="00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94127" y="952673"/>
            <a:ext cx="6955750" cy="110799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6600" b="1" kern="0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glow rad="101600">
                    <a:srgbClr val="008000">
                      <a:alpha val="75000"/>
                    </a:srgb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  <a:cs typeface="儷黑 Pro"/>
              </a:rPr>
              <a:t>無論怎樣願屬於您</a:t>
            </a:r>
            <a:endParaRPr lang="en-US" altLang="zh-TW" sz="6600" b="1" kern="0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rgbClr val="EEECE1">
                  <a:tint val="85000"/>
                  <a:satMod val="155000"/>
                </a:srgbClr>
              </a:solidFill>
              <a:effectLst>
                <a:glow rad="101600">
                  <a:srgbClr val="008000">
                    <a:alpha val="75000"/>
                  </a:srgb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DFKai-SB" panose="03000509000000000000" pitchFamily="65" charset="-120"/>
              <a:ea typeface="DFKai-SB" panose="03000509000000000000" pitchFamily="65" charset="-120"/>
              <a:cs typeface="儷黑 Pro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2286000"/>
            <a:ext cx="8554593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600" b="1" kern="0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rgbClr val="0000FF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Capitals"/>
              <a:ea typeface="儷黑 Pro"/>
              <a:cs typeface="Capital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6565" y="3239869"/>
            <a:ext cx="8554593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3600" kern="0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glow rad="101600">
                    <a:srgbClr val="008000">
                      <a:alpha val="85000"/>
                    </a:srgb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pitals"/>
                <a:ea typeface="儷黑 Pro"/>
                <a:cs typeface="Capitals"/>
              </a:rPr>
              <a:t>Just</a:t>
            </a:r>
            <a:r>
              <a:rPr lang="zh-TW" altLang="en-US" sz="3600" kern="0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glow rad="101600">
                    <a:srgbClr val="008000">
                      <a:alpha val="85000"/>
                    </a:srgb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pitals"/>
                <a:ea typeface="儷黑 Pro"/>
                <a:cs typeface="Capitals"/>
              </a:rPr>
              <a:t> </a:t>
            </a:r>
            <a:r>
              <a:rPr lang="en-US" altLang="zh-TW" sz="3600" kern="0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glow rad="101600">
                    <a:srgbClr val="008000">
                      <a:alpha val="85000"/>
                    </a:srgb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pitals"/>
                <a:ea typeface="儷黑 Pro"/>
                <a:cs typeface="Capitals"/>
              </a:rPr>
              <a:t>As</a:t>
            </a:r>
            <a:r>
              <a:rPr lang="zh-TW" altLang="en-US" sz="3600" kern="0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glow rad="101600">
                    <a:srgbClr val="008000">
                      <a:alpha val="85000"/>
                    </a:srgb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pitals"/>
                <a:ea typeface="儷黑 Pro"/>
                <a:cs typeface="Capitals"/>
              </a:rPr>
              <a:t> </a:t>
            </a:r>
            <a:r>
              <a:rPr lang="en-US" altLang="zh-TW" sz="3600" kern="0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glow rad="101600">
                    <a:srgbClr val="008000">
                      <a:alpha val="85000"/>
                    </a:srgb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pitals"/>
                <a:ea typeface="儷黑 Pro"/>
                <a:cs typeface="Capitals"/>
              </a:rPr>
              <a:t>I</a:t>
            </a:r>
            <a:r>
              <a:rPr lang="zh-TW" altLang="en-US" sz="3600" kern="0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glow rad="101600">
                    <a:srgbClr val="008000">
                      <a:alpha val="85000"/>
                    </a:srgb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pitals"/>
                <a:ea typeface="儷黑 Pro"/>
                <a:cs typeface="Capitals"/>
              </a:rPr>
              <a:t> </a:t>
            </a:r>
            <a:r>
              <a:rPr lang="en-US" altLang="zh-TW" sz="3600" kern="0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glow rad="101600">
                    <a:srgbClr val="008000">
                      <a:alpha val="85000"/>
                    </a:srgb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pitals"/>
                <a:ea typeface="儷黑 Pro"/>
                <a:cs typeface="Capitals"/>
              </a:rPr>
              <a:t>Am,</a:t>
            </a:r>
            <a:r>
              <a:rPr lang="zh-TW" altLang="en-US" sz="3600" kern="0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glow rad="101600">
                    <a:srgbClr val="008000">
                      <a:alpha val="85000"/>
                    </a:srgb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pitals"/>
                <a:ea typeface="儷黑 Pro"/>
                <a:cs typeface="Capitals"/>
              </a:rPr>
              <a:t> </a:t>
            </a:r>
            <a:r>
              <a:rPr lang="en-US" altLang="zh-TW" sz="3600" kern="0" dirty="0" err="1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glow rad="101600">
                    <a:srgbClr val="008000">
                      <a:alpha val="85000"/>
                    </a:srgb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pitals"/>
                <a:ea typeface="儷黑 Pro"/>
                <a:cs typeface="Capitals"/>
              </a:rPr>
              <a:t>Thine</a:t>
            </a:r>
            <a:r>
              <a:rPr lang="zh-TW" altLang="en-US" sz="3600" kern="0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glow rad="101600">
                    <a:srgbClr val="008000">
                      <a:alpha val="85000"/>
                    </a:srgb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pitals"/>
                <a:ea typeface="儷黑 Pro"/>
                <a:cs typeface="Capitals"/>
              </a:rPr>
              <a:t> </a:t>
            </a:r>
            <a:r>
              <a:rPr lang="en-US" altLang="zh-TW" sz="3600" kern="0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glow rad="101600">
                    <a:srgbClr val="008000">
                      <a:alpha val="85000"/>
                    </a:srgb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pitals"/>
                <a:ea typeface="儷黑 Pro"/>
                <a:cs typeface="Capitals"/>
              </a:rPr>
              <a:t>Own</a:t>
            </a:r>
            <a:r>
              <a:rPr lang="zh-TW" altLang="en-US" sz="3600" kern="0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glow rad="101600">
                    <a:srgbClr val="008000">
                      <a:alpha val="85000"/>
                    </a:srgb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pitals"/>
                <a:ea typeface="儷黑 Pro"/>
                <a:cs typeface="Capitals"/>
              </a:rPr>
              <a:t> </a:t>
            </a:r>
            <a:r>
              <a:rPr lang="en-US" altLang="zh-TW" sz="3600" kern="0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glow rad="101600">
                    <a:srgbClr val="008000">
                      <a:alpha val="85000"/>
                    </a:srgb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pitals"/>
                <a:ea typeface="儷黑 Pro"/>
                <a:cs typeface="Capitals"/>
              </a:rPr>
              <a:t>to</a:t>
            </a:r>
            <a:r>
              <a:rPr lang="zh-TW" altLang="en-US" sz="3600" kern="0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glow rad="101600">
                    <a:srgbClr val="008000">
                      <a:alpha val="85000"/>
                    </a:srgb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pitals"/>
                <a:ea typeface="儷黑 Pro"/>
                <a:cs typeface="Capitals"/>
              </a:rPr>
              <a:t> </a:t>
            </a:r>
            <a:r>
              <a:rPr lang="en-US" altLang="zh-TW" sz="3600" kern="0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glow rad="101600">
                    <a:srgbClr val="008000">
                      <a:alpha val="85000"/>
                    </a:srgb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pitals"/>
                <a:ea typeface="儷黑 Pro"/>
                <a:cs typeface="Capitals"/>
              </a:rPr>
              <a:t>Be</a:t>
            </a:r>
            <a:r>
              <a:rPr lang="zh-TW" altLang="en-US" sz="3600" kern="0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glow rad="101600">
                    <a:srgbClr val="008000">
                      <a:alpha val="85000"/>
                    </a:srgb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pitals"/>
                <a:ea typeface="儷黑 Pro"/>
                <a:cs typeface="Capitals"/>
              </a:rPr>
              <a:t>  </a:t>
            </a:r>
            <a:endParaRPr lang="en-US" altLang="zh-TW" sz="3600" kern="0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rgbClr val="EEECE1">
                  <a:tint val="85000"/>
                  <a:satMod val="155000"/>
                </a:srgbClr>
              </a:solidFill>
              <a:effectLst>
                <a:glow rad="101600">
                  <a:srgbClr val="008000">
                    <a:alpha val="85000"/>
                  </a:srgb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apitals"/>
              <a:ea typeface="儷黑 Pro"/>
              <a:cs typeface="Capital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0813" y="174625"/>
            <a:ext cx="1147762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3200" b="1" kern="0" dirty="0">
                <a:solidFill>
                  <a:srgbClr val="000090"/>
                </a:solidFill>
                <a:latin typeface="Times New Roman"/>
                <a:ea typeface="ＭＳ Ｐゴシック"/>
              </a:rPr>
              <a:t>#171</a:t>
            </a:r>
            <a:endParaRPr lang="en-US" sz="3200" b="1" kern="0" dirty="0">
              <a:solidFill>
                <a:srgbClr val="000090"/>
              </a:solidFill>
              <a:latin typeface="Times New Roman"/>
              <a:ea typeface="ＭＳ Ｐゴシック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60001">
              <a:srgbClr val="FFFFFF"/>
            </a:gs>
            <a:gs pos="100000">
              <a:srgbClr val="6600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ChangeArrowheads="1"/>
          </p:cNvSpPr>
          <p:nvPr/>
        </p:nvSpPr>
        <p:spPr bwMode="auto">
          <a:xfrm>
            <a:off x="88900" y="88900"/>
            <a:ext cx="8964613" cy="6680200"/>
          </a:xfrm>
          <a:prstGeom prst="rect">
            <a:avLst/>
          </a:prstGeom>
          <a:noFill/>
          <a:ln w="76200">
            <a:solidFill>
              <a:srgbClr val="66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1555" name="TextBox 2"/>
          <p:cNvSpPr txBox="1">
            <a:spLocks noChangeArrowheads="1"/>
          </p:cNvSpPr>
          <p:nvPr/>
        </p:nvSpPr>
        <p:spPr bwMode="auto">
          <a:xfrm>
            <a:off x="920750" y="984250"/>
            <a:ext cx="569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rgbClr val="000000"/>
                </a:solidFill>
                <a:latin typeface="Arial Narrow" panose="020B0606020202030204" pitchFamily="34" charset="0"/>
                <a:ea typeface="BiauKai" charset="-120"/>
              </a:rPr>
              <a:t>#5</a:t>
            </a:r>
            <a:endParaRPr lang="en-US" altLang="en-US" b="1">
              <a:solidFill>
                <a:srgbClr val="000000"/>
              </a:solidFill>
              <a:latin typeface="Arial Narrow" panose="020B0606020202030204" pitchFamily="34" charset="0"/>
              <a:ea typeface="BiauKai" charset="-120"/>
            </a:endParaRP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0" y="777875"/>
            <a:ext cx="9144000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前我貪戀富貴榮華</a:t>
            </a:r>
            <a:r>
              <a:rPr lang="en-US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ja-JP" sz="4800" b="1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/>
            <a:r>
              <a:rPr lang="en-US" altLang="zh-TW" sz="3200" b="1" dirty="0" err="1">
                <a:solidFill>
                  <a:srgbClr val="660066"/>
                </a:solidFill>
                <a:latin typeface="Arial Narrow" panose="020B0606020202030204" pitchFamily="34" charset="0"/>
              </a:rPr>
              <a:t>cheng</a:t>
            </a:r>
            <a:r>
              <a:rPr lang="en-US" altLang="zh-TW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 goa </a:t>
            </a:r>
            <a:r>
              <a:rPr lang="en-US" altLang="zh-TW" sz="3200" b="1" dirty="0" err="1">
                <a:solidFill>
                  <a:srgbClr val="660066"/>
                </a:solidFill>
                <a:latin typeface="Arial Narrow" panose="020B0606020202030204" pitchFamily="34" charset="0"/>
              </a:rPr>
              <a:t>tham</a:t>
            </a:r>
            <a:r>
              <a:rPr lang="en-US" altLang="zh-TW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-loan hu-</a:t>
            </a:r>
            <a:r>
              <a:rPr lang="en-US" altLang="zh-TW" sz="3200" b="1" dirty="0" err="1">
                <a:solidFill>
                  <a:srgbClr val="660066"/>
                </a:solidFill>
                <a:latin typeface="Arial Narrow" panose="020B0606020202030204" pitchFamily="34" charset="0"/>
              </a:rPr>
              <a:t>kui</a:t>
            </a:r>
            <a:r>
              <a:rPr lang="en-US" altLang="zh-TW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, </a:t>
            </a:r>
            <a:r>
              <a:rPr lang="en-US" altLang="zh-TW" sz="3200" b="1" dirty="0" err="1">
                <a:solidFill>
                  <a:srgbClr val="660066"/>
                </a:solidFill>
                <a:latin typeface="Arial Narrow" panose="020B0606020202030204" pitchFamily="34" charset="0"/>
              </a:rPr>
              <a:t>eng-hoa</a:t>
            </a:r>
            <a:r>
              <a:rPr lang="en-US" altLang="zh-TW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,</a:t>
            </a:r>
            <a:r>
              <a:rPr lang="zh-TW" altLang="en-US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 </a:t>
            </a:r>
            <a:endParaRPr lang="en-US" altLang="zh-TW" sz="3200" b="1" dirty="0">
              <a:solidFill>
                <a:srgbClr val="660066"/>
              </a:solidFill>
              <a:latin typeface="Arial Narrow" panose="020B0606020202030204" pitchFamily="34" charset="0"/>
            </a:endParaRPr>
          </a:p>
          <a:p>
            <a:pPr algn="ctr" eaLnBrk="1" hangingPunct="1"/>
            <a:endParaRPr lang="en-US" altLang="en-US" sz="1800" dirty="0">
              <a:solidFill>
                <a:srgbClr val="000000"/>
              </a:solidFill>
            </a:endParaRPr>
          </a:p>
          <a:p>
            <a:pPr algn="ctr" eaLnBrk="1" hangingPunct="1"/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今我只有尊主做大</a:t>
            </a:r>
            <a:r>
              <a:rPr lang="en-US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ja-JP" sz="2000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ta</a:t>
            </a:r>
            <a:r>
              <a:rPr lang="en-US" altLang="zh-TW" sz="3200" b="1" baseline="30000" dirty="0">
                <a:solidFill>
                  <a:srgbClr val="660066"/>
                </a:solidFill>
                <a:latin typeface="Arial Narrow" panose="020B0606020202030204" pitchFamily="34" charset="0"/>
              </a:rPr>
              <a:t>n</a:t>
            </a:r>
            <a:r>
              <a:rPr lang="en-US" altLang="zh-TW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 goa chi-u </a:t>
            </a:r>
            <a:r>
              <a:rPr lang="en-US" altLang="zh-TW" sz="3200" b="1" dirty="0" err="1">
                <a:solidFill>
                  <a:srgbClr val="660066"/>
                </a:solidFill>
                <a:latin typeface="Arial Narrow" panose="020B0606020202030204" pitchFamily="34" charset="0"/>
              </a:rPr>
              <a:t>chun</a:t>
            </a:r>
            <a:r>
              <a:rPr lang="en-US" altLang="zh-TW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 Chu </a:t>
            </a:r>
            <a:r>
              <a:rPr lang="en-US" altLang="zh-TW" sz="3200" b="1" dirty="0" err="1">
                <a:solidFill>
                  <a:srgbClr val="660066"/>
                </a:solidFill>
                <a:latin typeface="Arial Narrow" panose="020B0606020202030204" pitchFamily="34" charset="0"/>
              </a:rPr>
              <a:t>choe</a:t>
            </a:r>
            <a:r>
              <a:rPr lang="en-US" altLang="zh-TW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660066"/>
                </a:solidFill>
                <a:latin typeface="Arial Narrow" panose="020B0606020202030204" pitchFamily="34" charset="0"/>
              </a:rPr>
              <a:t>toa</a:t>
            </a:r>
            <a:r>
              <a:rPr lang="en-US" altLang="zh-TW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,</a:t>
            </a:r>
          </a:p>
          <a:p>
            <a:pPr algn="ctr" eaLnBrk="1" hangingPunct="1"/>
            <a:endParaRPr lang="en-US" altLang="zh-TW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With many dreams of fame and gold,</a:t>
            </a:r>
          </a:p>
          <a:p>
            <a:pPr algn="ctr" eaLnBrk="1" hangingPunct="1"/>
            <a:r>
              <a:rPr lang="en-US" altLang="zh-TW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Success and joy to make me bold,</a:t>
            </a:r>
            <a:endParaRPr lang="en-US" altLang="en-US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eaLnBrk="1" hangingPunct="1"/>
            <a:endParaRPr lang="en-US" altLang="en-US" sz="18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60001">
              <a:srgbClr val="FFFFFF"/>
            </a:gs>
            <a:gs pos="100000">
              <a:srgbClr val="6600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ChangeArrowheads="1"/>
          </p:cNvSpPr>
          <p:nvPr/>
        </p:nvSpPr>
        <p:spPr bwMode="auto">
          <a:xfrm>
            <a:off x="88900" y="88900"/>
            <a:ext cx="8964613" cy="6680200"/>
          </a:xfrm>
          <a:prstGeom prst="rect">
            <a:avLst/>
          </a:prstGeom>
          <a:noFill/>
          <a:ln w="76200">
            <a:solidFill>
              <a:srgbClr val="66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0" y="777875"/>
            <a:ext cx="9144000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我活是主主活在我</a:t>
            </a:r>
            <a:r>
              <a:rPr lang="en-US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ja-JP" sz="4800" b="1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goa </a:t>
            </a:r>
            <a:r>
              <a:rPr lang="en-US" altLang="zh-TW" sz="3200" b="1" dirty="0" err="1">
                <a:solidFill>
                  <a:srgbClr val="660066"/>
                </a:solidFill>
                <a:latin typeface="Arial Narrow" panose="020B0606020202030204" pitchFamily="34" charset="0"/>
              </a:rPr>
              <a:t>oah</a:t>
            </a:r>
            <a:r>
              <a:rPr lang="en-US" altLang="zh-TW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660066"/>
                </a:solidFill>
                <a:latin typeface="Arial Narrow" panose="020B0606020202030204" pitchFamily="34" charset="0"/>
              </a:rPr>
              <a:t>si</a:t>
            </a:r>
            <a:r>
              <a:rPr lang="en-US" altLang="zh-TW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 Chu, Chu </a:t>
            </a:r>
            <a:r>
              <a:rPr lang="en-US" altLang="zh-TW" sz="3200" b="1" dirty="0" err="1">
                <a:solidFill>
                  <a:srgbClr val="660066"/>
                </a:solidFill>
                <a:latin typeface="Arial Narrow" panose="020B0606020202030204" pitchFamily="34" charset="0"/>
              </a:rPr>
              <a:t>oah</a:t>
            </a:r>
            <a:r>
              <a:rPr lang="en-US" altLang="zh-TW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660066"/>
                </a:solidFill>
                <a:latin typeface="Arial Narrow" panose="020B0606020202030204" pitchFamily="34" charset="0"/>
              </a:rPr>
              <a:t>ti</a:t>
            </a:r>
            <a:r>
              <a:rPr lang="en-US" altLang="zh-TW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 goa</a:t>
            </a:r>
          </a:p>
          <a:p>
            <a:pPr algn="ctr" eaLnBrk="1" hangingPunct="1"/>
            <a:endParaRPr lang="en-US" altLang="en-US" sz="1800" dirty="0">
              <a:solidFill>
                <a:srgbClr val="000000"/>
              </a:solidFill>
            </a:endParaRPr>
          </a:p>
          <a:p>
            <a:pPr algn="ctr" eaLnBrk="1" hangingPunct="1"/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主啊</a:t>
            </a:r>
            <a:r>
              <a:rPr lang="en-US" altLang="zh-TW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我來就您</a:t>
            </a:r>
            <a:r>
              <a:rPr lang="en-US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ja-JP" sz="4800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Chu ah! goa </a:t>
            </a:r>
            <a:r>
              <a:rPr lang="en-US" altLang="zh-TW" sz="3200" b="1" dirty="0" err="1">
                <a:solidFill>
                  <a:srgbClr val="660066"/>
                </a:solidFill>
                <a:latin typeface="Arial Narrow" panose="020B0606020202030204" pitchFamily="34" charset="0"/>
              </a:rPr>
              <a:t>lai</a:t>
            </a:r>
            <a:r>
              <a:rPr lang="en-US" altLang="zh-TW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660066"/>
                </a:solidFill>
                <a:latin typeface="Arial Narrow" panose="020B0606020202030204" pitchFamily="34" charset="0"/>
              </a:rPr>
              <a:t>chiu</a:t>
            </a:r>
            <a:r>
              <a:rPr lang="en-US" altLang="zh-TW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 Li.</a:t>
            </a:r>
          </a:p>
          <a:p>
            <a:pPr algn="ctr" eaLnBrk="1" hangingPunct="1"/>
            <a:endParaRPr lang="en-US" altLang="zh-TW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But dearer still my faith to hold,</a:t>
            </a:r>
            <a:r>
              <a:rPr lang="zh-TW" altLang="en-US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endParaRPr lang="en-US" altLang="zh-TW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For my whole life, I come.</a:t>
            </a:r>
            <a:endParaRPr lang="en-US" altLang="en-US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eaLnBrk="1" hangingPunct="1"/>
            <a:endParaRPr lang="en-US" altLang="en-US" sz="18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E5"/>
            </a:gs>
            <a:gs pos="60001">
              <a:srgbClr val="FFFFE5"/>
            </a:gs>
            <a:gs pos="100000">
              <a:srgbClr val="008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ChangeArrowheads="1"/>
          </p:cNvSpPr>
          <p:nvPr/>
        </p:nvSpPr>
        <p:spPr bwMode="auto">
          <a:xfrm>
            <a:off x="88900" y="88900"/>
            <a:ext cx="8964613" cy="6680200"/>
          </a:xfrm>
          <a:prstGeom prst="rect">
            <a:avLst/>
          </a:prstGeom>
          <a:noFill/>
          <a:ln w="7620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03" name="TextBox 2"/>
          <p:cNvSpPr txBox="1">
            <a:spLocks noChangeArrowheads="1"/>
          </p:cNvSpPr>
          <p:nvPr/>
        </p:nvSpPr>
        <p:spPr bwMode="auto">
          <a:xfrm>
            <a:off x="920750" y="984250"/>
            <a:ext cx="569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rgbClr val="000000"/>
                </a:solidFill>
                <a:latin typeface="Arial Narrow" panose="020B0606020202030204" pitchFamily="34" charset="0"/>
                <a:ea typeface="BiauKai" charset="-120"/>
              </a:rPr>
              <a:t>#6</a:t>
            </a:r>
            <a:endParaRPr lang="en-US" altLang="en-US" b="1">
              <a:solidFill>
                <a:srgbClr val="000000"/>
              </a:solidFill>
              <a:latin typeface="Arial Narrow" panose="020B0606020202030204" pitchFamily="34" charset="0"/>
              <a:ea typeface="BiauKai" charset="-120"/>
            </a:endParaRP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0" y="777875"/>
            <a:ext cx="9144000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至終克勝內外對敵</a:t>
            </a:r>
            <a:r>
              <a:rPr lang="en-US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ja-JP" sz="4800" b="1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kau be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khah-ia</a:t>
            </a:r>
            <a:r>
              <a:rPr lang="en-US" altLang="zh-TW" sz="3200" b="1" baseline="30000" dirty="0" err="1">
                <a:solidFill>
                  <a:srgbClr val="008000"/>
                </a:solidFill>
                <a:latin typeface="Arial Narrow" panose="020B0606020202030204" pitchFamily="34" charset="0"/>
              </a:rPr>
              <a:t>n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lai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-goa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tui-tek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,</a:t>
            </a:r>
            <a:r>
              <a:rPr lang="zh-TW" altLang="en-US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</a:t>
            </a:r>
            <a:endParaRPr lang="en-US" altLang="zh-TW" sz="3200" b="1" dirty="0">
              <a:solidFill>
                <a:srgbClr val="008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endParaRPr lang="en-US" altLang="en-US" sz="1800" dirty="0">
              <a:solidFill>
                <a:srgbClr val="000000"/>
              </a:solidFill>
            </a:endParaRPr>
          </a:p>
          <a:p>
            <a:pPr algn="ctr" eaLnBrk="1" hangingPunct="1"/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都是由主至大能力</a:t>
            </a:r>
            <a:r>
              <a:rPr lang="en-US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ja-JP" sz="2000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long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si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tui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Chu chi-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toa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leng-lek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,</a:t>
            </a:r>
          </a:p>
          <a:p>
            <a:pPr algn="ctr" eaLnBrk="1" hangingPunct="1"/>
            <a:endParaRPr lang="en-US" altLang="zh-TW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And for Thy sake to win renown,</a:t>
            </a:r>
            <a:r>
              <a:rPr lang="zh-TW" altLang="en-US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endParaRPr lang="en-US" altLang="zh-TW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And then, to take my victor’s crown,</a:t>
            </a:r>
            <a:endParaRPr lang="en-US" altLang="en-US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eaLnBrk="1" hangingPunct="1"/>
            <a:endParaRPr lang="en-US" altLang="en-US" sz="18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E5"/>
            </a:gs>
            <a:gs pos="60001">
              <a:srgbClr val="FFFFE5"/>
            </a:gs>
            <a:gs pos="100000">
              <a:srgbClr val="008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ChangeArrowheads="1"/>
          </p:cNvSpPr>
          <p:nvPr/>
        </p:nvSpPr>
        <p:spPr bwMode="auto">
          <a:xfrm>
            <a:off x="88900" y="88900"/>
            <a:ext cx="8964613" cy="6680200"/>
          </a:xfrm>
          <a:prstGeom prst="rect">
            <a:avLst/>
          </a:prstGeom>
          <a:noFill/>
          <a:ln w="7620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0" y="777875"/>
            <a:ext cx="9144000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榮光歸主永遠無極</a:t>
            </a:r>
            <a:r>
              <a:rPr lang="en-US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ja-JP" sz="4800" b="1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/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eng-kng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kui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Chu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eng-oan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bu-kek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,</a:t>
            </a:r>
          </a:p>
          <a:p>
            <a:pPr algn="ctr" eaLnBrk="1" hangingPunct="1"/>
            <a:endParaRPr lang="en-US" altLang="en-US" sz="1800" dirty="0">
              <a:solidFill>
                <a:srgbClr val="000000"/>
              </a:solidFill>
            </a:endParaRPr>
          </a:p>
          <a:p>
            <a:pPr algn="ctr" eaLnBrk="1" hangingPunct="1"/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en-US" altLang="zh-TW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! </a:t>
            </a:r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我來就您</a:t>
            </a:r>
            <a:r>
              <a:rPr lang="en-US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ja-JP" sz="4800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Chu ah! goa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lai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chiu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Li.</a:t>
            </a:r>
          </a:p>
          <a:p>
            <a:pPr algn="ctr" eaLnBrk="1" hangingPunct="1"/>
            <a:endParaRPr lang="en-US" altLang="zh-TW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And at Thy feet to cast it down,</a:t>
            </a:r>
            <a:r>
              <a:rPr lang="zh-TW" altLang="en-US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endParaRPr lang="en-US" altLang="zh-TW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O master, Lord, I come.</a:t>
            </a:r>
            <a:endParaRPr lang="en-US" altLang="en-US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eaLnBrk="1" hangingPunct="1"/>
            <a:endParaRPr lang="en-US" altLang="en-US" sz="1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72000">
              <a:srgbClr val="FFFFFF"/>
            </a:gs>
            <a:gs pos="100000">
              <a:srgbClr val="A5002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ChangeArrowheads="1"/>
          </p:cNvSpPr>
          <p:nvPr/>
        </p:nvSpPr>
        <p:spPr bwMode="auto">
          <a:xfrm>
            <a:off x="88900" y="88900"/>
            <a:ext cx="8964613" cy="6680200"/>
          </a:xfrm>
          <a:prstGeom prst="rect">
            <a:avLst/>
          </a:prstGeom>
          <a:noFill/>
          <a:ln w="76200">
            <a:solidFill>
              <a:srgbClr val="A5002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0" y="777875"/>
            <a:ext cx="9144000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無論怎樣願屬於</a:t>
            </a:r>
            <a:r>
              <a:rPr lang="en-US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您，</a:t>
            </a:r>
            <a:endParaRPr lang="en-US" altLang="ja-JP" sz="4800" b="1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/>
            <a:r>
              <a:rPr lang="en-US" altLang="zh-TW" sz="3200" b="1" dirty="0" err="1">
                <a:solidFill>
                  <a:srgbClr val="000090"/>
                </a:solidFill>
                <a:latin typeface="Arial Narrow" panose="020B0606020202030204" pitchFamily="34" charset="0"/>
              </a:rPr>
              <a:t>bo</a:t>
            </a:r>
            <a:r>
              <a:rPr lang="en-US" altLang="zh-TW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0090"/>
                </a:solidFill>
                <a:latin typeface="Arial Narrow" panose="020B0606020202030204" pitchFamily="34" charset="0"/>
              </a:rPr>
              <a:t>lun</a:t>
            </a:r>
            <a:r>
              <a:rPr lang="en-US" altLang="zh-TW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 chai</a:t>
            </a:r>
            <a:r>
              <a:rPr lang="en-US" altLang="zh-TW" sz="3200" b="1" baseline="30000" dirty="0">
                <a:solidFill>
                  <a:srgbClr val="000090"/>
                </a:solidFill>
                <a:latin typeface="Arial Narrow" panose="020B0606020202030204" pitchFamily="34" charset="0"/>
              </a:rPr>
              <a:t>n</a:t>
            </a:r>
            <a:r>
              <a:rPr lang="en-US" altLang="zh-TW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-</a:t>
            </a:r>
            <a:r>
              <a:rPr lang="en-US" altLang="zh-TW" sz="3200" b="1" dirty="0" err="1">
                <a:solidFill>
                  <a:srgbClr val="000090"/>
                </a:solidFill>
                <a:latin typeface="Arial Narrow" panose="020B0606020202030204" pitchFamily="34" charset="0"/>
              </a:rPr>
              <a:t>iu</a:t>
            </a:r>
            <a:r>
              <a:rPr lang="en-US" altLang="zh-TW" sz="3200" b="1" baseline="30000" dirty="0" err="1">
                <a:solidFill>
                  <a:srgbClr val="000090"/>
                </a:solidFill>
                <a:latin typeface="Arial Narrow" panose="020B0606020202030204" pitchFamily="34" charset="0"/>
              </a:rPr>
              <a:t>n</a:t>
            </a:r>
            <a:r>
              <a:rPr lang="en-US" altLang="zh-TW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0090"/>
                </a:solidFill>
                <a:latin typeface="Arial Narrow" panose="020B0606020202030204" pitchFamily="34" charset="0"/>
              </a:rPr>
              <a:t>goan</a:t>
            </a:r>
            <a:r>
              <a:rPr lang="en-US" altLang="zh-TW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0090"/>
                </a:solidFill>
                <a:latin typeface="Arial Narrow" panose="020B0606020202030204" pitchFamily="34" charset="0"/>
              </a:rPr>
              <a:t>siok</a:t>
            </a:r>
            <a:r>
              <a:rPr lang="en-US" altLang="zh-TW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0090"/>
                </a:solidFill>
                <a:latin typeface="Arial Narrow" panose="020B0606020202030204" pitchFamily="34" charset="0"/>
              </a:rPr>
              <a:t>ti</a:t>
            </a:r>
            <a:r>
              <a:rPr lang="en-US" altLang="zh-TW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 Li ,</a:t>
            </a:r>
            <a:r>
              <a:rPr lang="zh-TW" altLang="en-US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 </a:t>
            </a:r>
            <a:endParaRPr lang="en-US" altLang="zh-TW" sz="3200" b="1" dirty="0">
              <a:solidFill>
                <a:srgbClr val="000090"/>
              </a:solidFill>
              <a:latin typeface="Arial Narrow" panose="020B0606020202030204" pitchFamily="34" charset="0"/>
            </a:endParaRPr>
          </a:p>
          <a:p>
            <a:pPr algn="ctr" eaLnBrk="1" hangingPunct="1"/>
            <a:endParaRPr lang="en-US" altLang="en-US" sz="1800" dirty="0">
              <a:solidFill>
                <a:srgbClr val="000000"/>
              </a:solidFill>
            </a:endParaRPr>
          </a:p>
          <a:p>
            <a:pPr algn="ctr" eaLnBrk="1" hangingPunct="1"/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完完全全奉獻自己</a:t>
            </a:r>
            <a:r>
              <a:rPr lang="en-US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ja-JP" sz="2000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/>
            <a:r>
              <a:rPr lang="en-US" altLang="zh-TW" sz="3200" b="1" dirty="0" err="1">
                <a:solidFill>
                  <a:srgbClr val="000090"/>
                </a:solidFill>
                <a:latin typeface="Arial Narrow" panose="020B0606020202030204" pitchFamily="34" charset="0"/>
              </a:rPr>
              <a:t>oan-oan</a:t>
            </a:r>
            <a:r>
              <a:rPr lang="en-US" altLang="zh-TW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0090"/>
                </a:solidFill>
                <a:latin typeface="Arial Narrow" panose="020B0606020202030204" pitchFamily="34" charset="0"/>
              </a:rPr>
              <a:t>choan-choan</a:t>
            </a:r>
            <a:r>
              <a:rPr lang="en-US" altLang="zh-TW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0090"/>
                </a:solidFill>
                <a:latin typeface="Arial Narrow" panose="020B0606020202030204" pitchFamily="34" charset="0"/>
              </a:rPr>
              <a:t>hong-hian</a:t>
            </a:r>
            <a:r>
              <a:rPr lang="en-US" altLang="zh-TW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 ka-</a:t>
            </a:r>
            <a:r>
              <a:rPr lang="en-US" altLang="zh-TW" sz="3200" b="1" dirty="0" err="1">
                <a:solidFill>
                  <a:srgbClr val="000090"/>
                </a:solidFill>
                <a:latin typeface="Arial Narrow" panose="020B0606020202030204" pitchFamily="34" charset="0"/>
              </a:rPr>
              <a:t>ki</a:t>
            </a:r>
            <a:r>
              <a:rPr lang="en-US" altLang="zh-TW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,</a:t>
            </a:r>
          </a:p>
          <a:p>
            <a:pPr algn="ctr" eaLnBrk="1" hangingPunct="1"/>
            <a:endParaRPr lang="en-US" altLang="zh-TW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Just as I am, Thine own to be,</a:t>
            </a:r>
            <a:r>
              <a:rPr lang="zh-TW" altLang="en-US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endParaRPr lang="en-US" altLang="zh-TW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Friend of the young, who </a:t>
            </a:r>
            <a:r>
              <a:rPr lang="en-US" altLang="zh-TW" sz="3200" b="1" dirty="0" err="1">
                <a:solidFill>
                  <a:srgbClr val="000000"/>
                </a:solidFill>
                <a:latin typeface="Arial Narrow" panose="020B0606020202030204" pitchFamily="34" charset="0"/>
              </a:rPr>
              <a:t>lovest</a:t>
            </a:r>
            <a:r>
              <a:rPr lang="en-US" altLang="zh-TW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 me,</a:t>
            </a:r>
            <a:endParaRPr lang="en-US" altLang="en-US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eaLnBrk="1" hangingPunct="1"/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43364" name="TextBox 2"/>
          <p:cNvSpPr txBox="1">
            <a:spLocks noChangeArrowheads="1"/>
          </p:cNvSpPr>
          <p:nvPr/>
        </p:nvSpPr>
        <p:spPr bwMode="auto">
          <a:xfrm>
            <a:off x="920750" y="984250"/>
            <a:ext cx="569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rgbClr val="000000"/>
                </a:solidFill>
                <a:latin typeface="Arial Narrow" panose="020B0606020202030204" pitchFamily="34" charset="0"/>
                <a:ea typeface="BiauKai" charset="-120"/>
              </a:rPr>
              <a:t>#1</a:t>
            </a:r>
            <a:endParaRPr lang="en-US" altLang="en-US" b="1">
              <a:solidFill>
                <a:srgbClr val="000000"/>
              </a:solidFill>
              <a:latin typeface="Arial Narrow" panose="020B0606020202030204" pitchFamily="34" charset="0"/>
              <a:ea typeface="BiauKai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60001">
              <a:srgbClr val="FFFFFF"/>
            </a:gs>
            <a:gs pos="100000">
              <a:srgbClr val="A5002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ChangeArrowheads="1"/>
          </p:cNvSpPr>
          <p:nvPr/>
        </p:nvSpPr>
        <p:spPr bwMode="auto">
          <a:xfrm>
            <a:off x="88900" y="88900"/>
            <a:ext cx="8964613" cy="6680200"/>
          </a:xfrm>
          <a:prstGeom prst="rect">
            <a:avLst/>
          </a:prstGeom>
          <a:noFill/>
          <a:ln w="76200">
            <a:solidFill>
              <a:srgbClr val="A5002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0" y="777875"/>
            <a:ext cx="9144000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與</a:t>
            </a:r>
            <a:r>
              <a:rPr lang="en-US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您</a:t>
            </a:r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結聯親密無比</a:t>
            </a:r>
            <a:r>
              <a:rPr lang="en-US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ja-JP" sz="4800" b="1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/>
            <a:r>
              <a:rPr lang="en-US" altLang="zh-TW" sz="3200" b="1" dirty="0" err="1">
                <a:solidFill>
                  <a:srgbClr val="000090"/>
                </a:solidFill>
                <a:latin typeface="Arial Narrow" panose="020B0606020202030204" pitchFamily="34" charset="0"/>
              </a:rPr>
              <a:t>kap</a:t>
            </a:r>
            <a:r>
              <a:rPr lang="en-US" altLang="zh-TW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 Li </a:t>
            </a:r>
            <a:r>
              <a:rPr lang="en-US" altLang="zh-TW" sz="3200" b="1" dirty="0" err="1">
                <a:solidFill>
                  <a:srgbClr val="000090"/>
                </a:solidFill>
                <a:latin typeface="Arial Narrow" panose="020B0606020202030204" pitchFamily="34" charset="0"/>
              </a:rPr>
              <a:t>kiat-lian</a:t>
            </a:r>
            <a:r>
              <a:rPr lang="en-US" altLang="zh-TW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, </a:t>
            </a:r>
            <a:r>
              <a:rPr lang="en-US" altLang="zh-TW" sz="3200" b="1" dirty="0" err="1">
                <a:solidFill>
                  <a:srgbClr val="000090"/>
                </a:solidFill>
                <a:latin typeface="Arial Narrow" panose="020B0606020202030204" pitchFamily="34" charset="0"/>
              </a:rPr>
              <a:t>chhin</a:t>
            </a:r>
            <a:r>
              <a:rPr lang="en-US" altLang="zh-TW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-bit </a:t>
            </a:r>
            <a:r>
              <a:rPr lang="en-US" altLang="zh-TW" sz="3200" b="1" dirty="0" err="1">
                <a:solidFill>
                  <a:srgbClr val="000090"/>
                </a:solidFill>
                <a:latin typeface="Arial Narrow" panose="020B0606020202030204" pitchFamily="34" charset="0"/>
              </a:rPr>
              <a:t>bo</a:t>
            </a:r>
            <a:r>
              <a:rPr lang="en-US" altLang="zh-TW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 pi,</a:t>
            </a:r>
          </a:p>
          <a:p>
            <a:pPr algn="ctr" eaLnBrk="1" hangingPunct="1"/>
            <a:endParaRPr lang="en-US" altLang="en-US" sz="1800" dirty="0">
              <a:solidFill>
                <a:srgbClr val="000000"/>
              </a:solidFill>
            </a:endParaRPr>
          </a:p>
          <a:p>
            <a:pPr algn="ctr" eaLnBrk="1" hangingPunct="1"/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主啊</a:t>
            </a:r>
            <a:r>
              <a:rPr lang="en-US" altLang="zh-TW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! </a:t>
            </a:r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我來就您</a:t>
            </a:r>
            <a:r>
              <a:rPr lang="en-US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ja-JP" sz="4800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eaLnBrk="1" hangingPunct="1"/>
            <a:r>
              <a:rPr lang="zh-TW" altLang="en-US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                        </a:t>
            </a:r>
            <a:r>
              <a:rPr lang="zh-TW" altLang="en-US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Chu ah! goa </a:t>
            </a:r>
            <a:r>
              <a:rPr lang="en-US" altLang="zh-TW" sz="3200" b="1" dirty="0" err="1">
                <a:solidFill>
                  <a:srgbClr val="000090"/>
                </a:solidFill>
                <a:latin typeface="Arial Narrow" panose="020B0606020202030204" pitchFamily="34" charset="0"/>
              </a:rPr>
              <a:t>lai</a:t>
            </a:r>
            <a:r>
              <a:rPr lang="en-US" altLang="zh-TW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0090"/>
                </a:solidFill>
                <a:latin typeface="Arial Narrow" panose="020B0606020202030204" pitchFamily="34" charset="0"/>
              </a:rPr>
              <a:t>chiu</a:t>
            </a:r>
            <a:r>
              <a:rPr lang="en-US" altLang="zh-TW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 Li.</a:t>
            </a:r>
          </a:p>
          <a:p>
            <a:pPr eaLnBrk="1" hangingPunct="1"/>
            <a:r>
              <a:rPr lang="zh-TW" altLang="en-US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                         </a:t>
            </a:r>
            <a:endParaRPr lang="en-PH" altLang="zh-TW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To consecrate myself to Thee,</a:t>
            </a:r>
            <a:r>
              <a:rPr lang="zh-TW" altLang="en-US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endParaRPr lang="en-US" altLang="zh-TW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O Jesus Christ I come.</a:t>
            </a:r>
            <a:endParaRPr lang="en-US" altLang="en-US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eaLnBrk="1" hangingPunct="1"/>
            <a:endParaRPr lang="en-US" altLang="en-US" sz="1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60001">
              <a:srgbClr val="FFFFFF"/>
            </a:gs>
            <a:gs pos="100000">
              <a:srgbClr val="6600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ChangeArrowheads="1"/>
          </p:cNvSpPr>
          <p:nvPr/>
        </p:nvSpPr>
        <p:spPr bwMode="auto">
          <a:xfrm>
            <a:off x="88900" y="88900"/>
            <a:ext cx="8964613" cy="6680200"/>
          </a:xfrm>
          <a:prstGeom prst="rect">
            <a:avLst/>
          </a:prstGeom>
          <a:noFill/>
          <a:ln w="76200">
            <a:solidFill>
              <a:srgbClr val="66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0" y="777875"/>
            <a:ext cx="9144000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如花正開青年時期</a:t>
            </a:r>
            <a:r>
              <a:rPr lang="en-US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ja-JP" sz="4800" b="1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/>
            <a:r>
              <a:rPr lang="en-US" altLang="zh-TW" sz="3200" b="1" dirty="0" err="1">
                <a:solidFill>
                  <a:srgbClr val="660066"/>
                </a:solidFill>
                <a:latin typeface="Arial Narrow" panose="020B0606020202030204" pitchFamily="34" charset="0"/>
              </a:rPr>
              <a:t>na</a:t>
            </a:r>
            <a:r>
              <a:rPr lang="en-US" altLang="zh-TW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 hoe </a:t>
            </a:r>
            <a:r>
              <a:rPr lang="en-US" altLang="zh-TW" sz="3200" b="1" dirty="0" err="1">
                <a:solidFill>
                  <a:srgbClr val="660066"/>
                </a:solidFill>
                <a:latin typeface="Arial Narrow" panose="020B0606020202030204" pitchFamily="34" charset="0"/>
              </a:rPr>
              <a:t>tu</a:t>
            </a:r>
            <a:r>
              <a:rPr lang="en-US" altLang="zh-TW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660066"/>
                </a:solidFill>
                <a:latin typeface="Arial Narrow" panose="020B0606020202030204" pitchFamily="34" charset="0"/>
              </a:rPr>
              <a:t>khui</a:t>
            </a:r>
            <a:r>
              <a:rPr lang="en-US" altLang="zh-TW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660066"/>
                </a:solidFill>
                <a:latin typeface="Arial Narrow" panose="020B0606020202030204" pitchFamily="34" charset="0"/>
              </a:rPr>
              <a:t>chheng-lian</a:t>
            </a:r>
            <a:r>
              <a:rPr lang="en-US" altLang="zh-TW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660066"/>
                </a:solidFill>
                <a:latin typeface="Arial Narrow" panose="020B0606020202030204" pitchFamily="34" charset="0"/>
              </a:rPr>
              <a:t>si-ki</a:t>
            </a:r>
            <a:r>
              <a:rPr lang="en-US" altLang="zh-TW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,</a:t>
            </a:r>
            <a:r>
              <a:rPr lang="zh-TW" altLang="en-US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 </a:t>
            </a:r>
            <a:endParaRPr lang="en-US" altLang="zh-TW" sz="3200" b="1" dirty="0">
              <a:solidFill>
                <a:srgbClr val="660066"/>
              </a:solidFill>
              <a:latin typeface="Arial Narrow" panose="020B0606020202030204" pitchFamily="34" charset="0"/>
            </a:endParaRPr>
          </a:p>
          <a:p>
            <a:pPr algn="ctr" eaLnBrk="1" hangingPunct="1"/>
            <a:endParaRPr lang="en-US" altLang="en-US" sz="1800" dirty="0">
              <a:solidFill>
                <a:srgbClr val="000000"/>
              </a:solidFill>
            </a:endParaRPr>
          </a:p>
          <a:p>
            <a:pPr algn="ctr" eaLnBrk="1" hangingPunct="1"/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獻身屬主堅固立志</a:t>
            </a:r>
            <a:r>
              <a:rPr lang="en-US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ja-JP" sz="2000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/>
            <a:r>
              <a:rPr lang="en-US" altLang="zh-TW" sz="3200" b="1" dirty="0" err="1">
                <a:solidFill>
                  <a:srgbClr val="660066"/>
                </a:solidFill>
                <a:latin typeface="Arial Narrow" panose="020B0606020202030204" pitchFamily="34" charset="0"/>
              </a:rPr>
              <a:t>hian</a:t>
            </a:r>
            <a:r>
              <a:rPr lang="en-US" altLang="zh-TW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 sin </a:t>
            </a:r>
            <a:r>
              <a:rPr lang="en-US" altLang="zh-TW" sz="3200" b="1" dirty="0" err="1">
                <a:solidFill>
                  <a:srgbClr val="660066"/>
                </a:solidFill>
                <a:latin typeface="Arial Narrow" panose="020B0606020202030204" pitchFamily="34" charset="0"/>
              </a:rPr>
              <a:t>siok</a:t>
            </a:r>
            <a:r>
              <a:rPr lang="en-US" altLang="zh-TW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 Chu, </a:t>
            </a:r>
            <a:r>
              <a:rPr lang="en-US" altLang="zh-TW" sz="3200" b="1" dirty="0" err="1">
                <a:solidFill>
                  <a:srgbClr val="660066"/>
                </a:solidFill>
                <a:latin typeface="Arial Narrow" panose="020B0606020202030204" pitchFamily="34" charset="0"/>
              </a:rPr>
              <a:t>kian-ko</a:t>
            </a:r>
            <a:r>
              <a:rPr lang="en-US" altLang="zh-TW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 lip-chi,</a:t>
            </a:r>
          </a:p>
          <a:p>
            <a:pPr algn="ctr" eaLnBrk="1" hangingPunct="1"/>
            <a:endParaRPr lang="en-US" altLang="zh-TW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In the glad morning of my day,</a:t>
            </a:r>
            <a:r>
              <a:rPr lang="zh-TW" altLang="en-US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endParaRPr lang="en-US" altLang="zh-TW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My life to give, my vows to pay,</a:t>
            </a:r>
            <a:endParaRPr lang="en-US" altLang="en-US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eaLnBrk="1" hangingPunct="1"/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45412" name="TextBox 2"/>
          <p:cNvSpPr txBox="1">
            <a:spLocks noChangeArrowheads="1"/>
          </p:cNvSpPr>
          <p:nvPr/>
        </p:nvSpPr>
        <p:spPr bwMode="auto">
          <a:xfrm>
            <a:off x="920750" y="984250"/>
            <a:ext cx="569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rgbClr val="000000"/>
                </a:solidFill>
                <a:latin typeface="Arial Narrow" panose="020B0606020202030204" pitchFamily="34" charset="0"/>
                <a:ea typeface="BiauKai" charset="-120"/>
              </a:rPr>
              <a:t>#</a:t>
            </a:r>
            <a:r>
              <a:rPr lang="en-US" altLang="zh-TW" b="1">
                <a:solidFill>
                  <a:srgbClr val="000000"/>
                </a:solidFill>
                <a:latin typeface="Arial Narrow" panose="020B0606020202030204" pitchFamily="34" charset="0"/>
                <a:ea typeface="BiauKai" charset="-120"/>
              </a:rPr>
              <a:t>2</a:t>
            </a:r>
            <a:endParaRPr lang="en-US" altLang="en-US" b="1">
              <a:solidFill>
                <a:srgbClr val="000000"/>
              </a:solidFill>
              <a:latin typeface="Arial Narrow" panose="020B0606020202030204" pitchFamily="34" charset="0"/>
              <a:ea typeface="BiauKai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60001">
              <a:srgbClr val="FFFFFF"/>
            </a:gs>
            <a:gs pos="100000">
              <a:srgbClr val="6600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ChangeArrowheads="1"/>
          </p:cNvSpPr>
          <p:nvPr/>
        </p:nvSpPr>
        <p:spPr bwMode="auto">
          <a:xfrm>
            <a:off x="88900" y="88900"/>
            <a:ext cx="8964613" cy="6680200"/>
          </a:xfrm>
          <a:prstGeom prst="rect">
            <a:avLst/>
          </a:prstGeom>
          <a:noFill/>
          <a:ln w="76200">
            <a:solidFill>
              <a:srgbClr val="66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0" y="777875"/>
            <a:ext cx="9144000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不肯退步不肯遲疑</a:t>
            </a:r>
            <a:r>
              <a:rPr lang="en-US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ja-JP" sz="4800" b="1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m-</a:t>
            </a:r>
            <a:r>
              <a:rPr lang="en-US" altLang="zh-TW" sz="3200" b="1" dirty="0" err="1">
                <a:solidFill>
                  <a:srgbClr val="660066"/>
                </a:solidFill>
                <a:latin typeface="Arial Narrow" panose="020B0606020202030204" pitchFamily="34" charset="0"/>
              </a:rPr>
              <a:t>kheng</a:t>
            </a:r>
            <a:r>
              <a:rPr lang="en-US" altLang="zh-TW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 the-</a:t>
            </a:r>
            <a:r>
              <a:rPr lang="en-US" altLang="zh-TW" sz="3200" b="1" dirty="0" err="1">
                <a:solidFill>
                  <a:srgbClr val="660066"/>
                </a:solidFill>
                <a:latin typeface="Arial Narrow" panose="020B0606020202030204" pitchFamily="34" charset="0"/>
              </a:rPr>
              <a:t>po</a:t>
            </a:r>
            <a:r>
              <a:rPr lang="en-US" altLang="zh-TW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, m-</a:t>
            </a:r>
            <a:r>
              <a:rPr lang="en-US" altLang="zh-TW" sz="3200" b="1" dirty="0" err="1">
                <a:solidFill>
                  <a:srgbClr val="660066"/>
                </a:solidFill>
                <a:latin typeface="Arial Narrow" panose="020B0606020202030204" pitchFamily="34" charset="0"/>
              </a:rPr>
              <a:t>kheng</a:t>
            </a:r>
            <a:r>
              <a:rPr lang="en-US" altLang="zh-TW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660066"/>
                </a:solidFill>
                <a:latin typeface="Arial Narrow" panose="020B0606020202030204" pitchFamily="34" charset="0"/>
              </a:rPr>
              <a:t>ti-gi</a:t>
            </a:r>
            <a:endParaRPr lang="en-US" altLang="zh-TW" sz="3200" b="1" dirty="0">
              <a:solidFill>
                <a:srgbClr val="660066"/>
              </a:solidFill>
              <a:latin typeface="Arial Narrow" panose="020B0606020202030204" pitchFamily="34" charset="0"/>
            </a:endParaRPr>
          </a:p>
          <a:p>
            <a:pPr algn="ctr" eaLnBrk="1" hangingPunct="1"/>
            <a:endParaRPr lang="en-US" altLang="en-US" sz="1800" dirty="0">
              <a:solidFill>
                <a:srgbClr val="000000"/>
              </a:solidFill>
            </a:endParaRPr>
          </a:p>
          <a:p>
            <a:pPr algn="ctr" eaLnBrk="1" hangingPunct="1"/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en-US" altLang="zh-TW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! </a:t>
            </a:r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我來就您</a:t>
            </a:r>
            <a:r>
              <a:rPr lang="en-US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ja-JP" sz="4800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Chu ah! goa </a:t>
            </a:r>
            <a:r>
              <a:rPr lang="en-US" altLang="zh-TW" sz="3200" b="1" dirty="0" err="1">
                <a:solidFill>
                  <a:srgbClr val="660066"/>
                </a:solidFill>
                <a:latin typeface="Arial Narrow" panose="020B0606020202030204" pitchFamily="34" charset="0"/>
              </a:rPr>
              <a:t>lai</a:t>
            </a:r>
            <a:r>
              <a:rPr lang="en-US" altLang="zh-TW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660066"/>
                </a:solidFill>
                <a:latin typeface="Arial Narrow" panose="020B0606020202030204" pitchFamily="34" charset="0"/>
              </a:rPr>
              <a:t>chiu</a:t>
            </a:r>
            <a:r>
              <a:rPr lang="en-US" altLang="zh-TW" sz="3200" b="1" dirty="0">
                <a:solidFill>
                  <a:srgbClr val="660066"/>
                </a:solidFill>
                <a:latin typeface="Arial Narrow" panose="020B0606020202030204" pitchFamily="34" charset="0"/>
              </a:rPr>
              <a:t> Li.</a:t>
            </a:r>
          </a:p>
          <a:p>
            <a:pPr algn="ctr" eaLnBrk="1" hangingPunct="1"/>
            <a:endParaRPr lang="en-US" altLang="zh-TW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With no reserve and no delay,</a:t>
            </a:r>
            <a:r>
              <a:rPr lang="zh-TW" altLang="en-US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endParaRPr lang="en-US" altLang="zh-TW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With all my heart I come.</a:t>
            </a:r>
            <a:endParaRPr lang="en-US" altLang="en-US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eaLnBrk="1" hangingPunct="1"/>
            <a:endParaRPr lang="en-US" altLang="en-US" sz="1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E5"/>
            </a:gs>
            <a:gs pos="60001">
              <a:srgbClr val="FFFFE5"/>
            </a:gs>
            <a:gs pos="100000">
              <a:srgbClr val="008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ChangeArrowheads="1"/>
          </p:cNvSpPr>
          <p:nvPr/>
        </p:nvSpPr>
        <p:spPr bwMode="auto">
          <a:xfrm>
            <a:off x="88900" y="88900"/>
            <a:ext cx="8964613" cy="6680200"/>
          </a:xfrm>
          <a:prstGeom prst="rect">
            <a:avLst/>
          </a:prstGeom>
          <a:noFill/>
          <a:ln w="7620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0" y="777875"/>
            <a:ext cx="9144000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趁我現今勇壯自由</a:t>
            </a:r>
            <a:r>
              <a:rPr lang="en-US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ja-JP" sz="4800" b="1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than goa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hian-kim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iong-chong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, chu-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iu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, </a:t>
            </a:r>
            <a:r>
              <a:rPr lang="zh-TW" altLang="en-US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</a:t>
            </a:r>
            <a:endParaRPr lang="en-US" altLang="zh-TW" sz="3200" b="1" dirty="0">
              <a:solidFill>
                <a:srgbClr val="008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endParaRPr lang="en-US" altLang="en-US" sz="1800" dirty="0">
              <a:solidFill>
                <a:srgbClr val="000000"/>
              </a:solidFill>
            </a:endParaRPr>
          </a:p>
          <a:p>
            <a:pPr algn="ctr" eaLnBrk="1" hangingPunct="1"/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給您牽成給您造就</a:t>
            </a:r>
            <a:r>
              <a:rPr lang="en-US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ja-JP" sz="2000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ho Li khan-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seng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, ho Li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cho-chiu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,</a:t>
            </a:r>
          </a:p>
          <a:p>
            <a:pPr algn="ctr" eaLnBrk="1" hangingPunct="1"/>
            <a:endParaRPr lang="en-US" altLang="zh-TW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Just as I am young, strong and free,</a:t>
            </a:r>
            <a:r>
              <a:rPr lang="zh-TW" altLang="en-US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endParaRPr lang="en-US" altLang="zh-TW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To be the best that I can be,</a:t>
            </a:r>
            <a:endParaRPr lang="en-US" altLang="en-US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eaLnBrk="1" hangingPunct="1"/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47460" name="TextBox 2"/>
          <p:cNvSpPr txBox="1">
            <a:spLocks noChangeArrowheads="1"/>
          </p:cNvSpPr>
          <p:nvPr/>
        </p:nvSpPr>
        <p:spPr bwMode="auto">
          <a:xfrm>
            <a:off x="920750" y="984250"/>
            <a:ext cx="569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rgbClr val="000000"/>
                </a:solidFill>
                <a:latin typeface="Arial Narrow" panose="020B0606020202030204" pitchFamily="34" charset="0"/>
                <a:ea typeface="BiauKai" charset="-120"/>
              </a:rPr>
              <a:t>#</a:t>
            </a:r>
            <a:r>
              <a:rPr lang="en-US" altLang="zh-TW" b="1">
                <a:solidFill>
                  <a:srgbClr val="000000"/>
                </a:solidFill>
                <a:latin typeface="Arial Narrow" panose="020B0606020202030204" pitchFamily="34" charset="0"/>
                <a:ea typeface="BiauKai" charset="-120"/>
              </a:rPr>
              <a:t>3</a:t>
            </a:r>
            <a:endParaRPr lang="en-US" altLang="en-US" b="1">
              <a:solidFill>
                <a:srgbClr val="000000"/>
              </a:solidFill>
              <a:latin typeface="Arial Narrow" panose="020B0606020202030204" pitchFamily="34" charset="0"/>
              <a:ea typeface="BiauKai" charset="-12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E5"/>
            </a:gs>
            <a:gs pos="60001">
              <a:srgbClr val="FFFFE5"/>
            </a:gs>
            <a:gs pos="100000">
              <a:srgbClr val="008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ChangeArrowheads="1"/>
          </p:cNvSpPr>
          <p:nvPr/>
        </p:nvSpPr>
        <p:spPr bwMode="auto">
          <a:xfrm>
            <a:off x="88900" y="88900"/>
            <a:ext cx="8964613" cy="6680200"/>
          </a:xfrm>
          <a:prstGeom prst="rect">
            <a:avLst/>
          </a:prstGeom>
          <a:noFill/>
          <a:ln w="7620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0" y="777875"/>
            <a:ext cx="9144000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真理正義終身追求</a:t>
            </a:r>
            <a:r>
              <a:rPr lang="en-US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ja-JP" sz="4800" b="1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chin-li,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cheng-gi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chiong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-sin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tui-kiu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, </a:t>
            </a:r>
          </a:p>
          <a:p>
            <a:pPr algn="ctr" eaLnBrk="1" hangingPunct="1"/>
            <a:endParaRPr lang="en-US" altLang="en-US" sz="1800" dirty="0">
              <a:solidFill>
                <a:srgbClr val="000000"/>
              </a:solidFill>
            </a:endParaRPr>
          </a:p>
          <a:p>
            <a:pPr algn="ctr" eaLnBrk="1" hangingPunct="1"/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en-US" altLang="zh-TW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! </a:t>
            </a:r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我來就您</a:t>
            </a:r>
            <a:r>
              <a:rPr lang="en-US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ja-JP" sz="4800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Chu ah! goa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lai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8000"/>
                </a:solidFill>
                <a:latin typeface="Arial Narrow" panose="020B0606020202030204" pitchFamily="34" charset="0"/>
              </a:rPr>
              <a:t>chiu</a:t>
            </a:r>
            <a:r>
              <a:rPr lang="en-US" altLang="zh-TW" sz="3200" b="1" dirty="0">
                <a:solidFill>
                  <a:srgbClr val="008000"/>
                </a:solidFill>
                <a:latin typeface="Arial Narrow" panose="020B0606020202030204" pitchFamily="34" charset="0"/>
              </a:rPr>
              <a:t> Li.</a:t>
            </a:r>
          </a:p>
          <a:p>
            <a:pPr algn="ctr" eaLnBrk="1" hangingPunct="1"/>
            <a:endParaRPr lang="en-US" altLang="zh-TW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For truth, and righteousness, and Thee,</a:t>
            </a:r>
          </a:p>
          <a:p>
            <a:pPr algn="ctr" eaLnBrk="1" hangingPunct="1"/>
            <a:r>
              <a:rPr lang="en-US" altLang="zh-TW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Lord of my life, I come.</a:t>
            </a:r>
            <a:endParaRPr lang="en-US" altLang="en-US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eaLnBrk="1" hangingPunct="1"/>
            <a:endParaRPr lang="en-US" altLang="en-US" sz="1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60001">
              <a:srgbClr val="FFFFFF"/>
            </a:gs>
            <a:gs pos="100000">
              <a:srgbClr val="A5002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ChangeArrowheads="1"/>
          </p:cNvSpPr>
          <p:nvPr/>
        </p:nvSpPr>
        <p:spPr bwMode="auto">
          <a:xfrm>
            <a:off x="88900" y="88900"/>
            <a:ext cx="8964613" cy="6680200"/>
          </a:xfrm>
          <a:prstGeom prst="rect">
            <a:avLst/>
          </a:prstGeom>
          <a:noFill/>
          <a:ln w="76200">
            <a:solidFill>
              <a:srgbClr val="A5002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9507" name="TextBox 2"/>
          <p:cNvSpPr txBox="1">
            <a:spLocks noChangeArrowheads="1"/>
          </p:cNvSpPr>
          <p:nvPr/>
        </p:nvSpPr>
        <p:spPr bwMode="auto">
          <a:xfrm>
            <a:off x="920750" y="984250"/>
            <a:ext cx="569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rgbClr val="000000"/>
                </a:solidFill>
                <a:latin typeface="Arial Narrow" panose="020B0606020202030204" pitchFamily="34" charset="0"/>
                <a:ea typeface="BiauKai" charset="-120"/>
              </a:rPr>
              <a:t>#4</a:t>
            </a:r>
            <a:endParaRPr lang="en-US" altLang="en-US" b="1">
              <a:solidFill>
                <a:srgbClr val="000000"/>
              </a:solidFill>
              <a:latin typeface="Arial Narrow" panose="020B0606020202030204" pitchFamily="34" charset="0"/>
              <a:ea typeface="BiauKai" charset="-120"/>
            </a:endParaRP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0" y="777875"/>
            <a:ext cx="9144000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靠主權能努力一生</a:t>
            </a:r>
            <a:r>
              <a:rPr lang="en-US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ja-JP" sz="4800" b="1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/>
            <a:r>
              <a:rPr lang="en-US" altLang="zh-TW" sz="3200" b="1" dirty="0" err="1">
                <a:solidFill>
                  <a:srgbClr val="000090"/>
                </a:solidFill>
                <a:latin typeface="Arial Narrow" panose="020B0606020202030204" pitchFamily="34" charset="0"/>
              </a:rPr>
              <a:t>kho</a:t>
            </a:r>
            <a:r>
              <a:rPr lang="en-US" altLang="zh-TW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 Chu </a:t>
            </a:r>
            <a:r>
              <a:rPr lang="en-US" altLang="zh-TW" sz="3200" b="1" dirty="0" err="1">
                <a:solidFill>
                  <a:srgbClr val="000090"/>
                </a:solidFill>
                <a:latin typeface="Arial Narrow" panose="020B0606020202030204" pitchFamily="34" charset="0"/>
              </a:rPr>
              <a:t>koan-leng</a:t>
            </a:r>
            <a:r>
              <a:rPr lang="en-US" altLang="zh-TW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 no-</a:t>
            </a:r>
            <a:r>
              <a:rPr lang="en-US" altLang="zh-TW" sz="3200" b="1" dirty="0" err="1">
                <a:solidFill>
                  <a:srgbClr val="000090"/>
                </a:solidFill>
                <a:latin typeface="Arial Narrow" panose="020B0606020202030204" pitchFamily="34" charset="0"/>
              </a:rPr>
              <a:t>lek</a:t>
            </a:r>
            <a:r>
              <a:rPr lang="en-US" altLang="zh-TW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 it-</a:t>
            </a:r>
            <a:r>
              <a:rPr lang="en-US" altLang="zh-TW" sz="3200" b="1" dirty="0" err="1">
                <a:solidFill>
                  <a:srgbClr val="000090"/>
                </a:solidFill>
                <a:latin typeface="Arial Narrow" panose="020B0606020202030204" pitchFamily="34" charset="0"/>
              </a:rPr>
              <a:t>seng</a:t>
            </a:r>
            <a:r>
              <a:rPr lang="en-US" altLang="zh-TW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,</a:t>
            </a:r>
            <a:r>
              <a:rPr lang="zh-TW" altLang="en-US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 </a:t>
            </a:r>
            <a:endParaRPr lang="en-US" altLang="zh-TW" sz="3200" b="1" dirty="0">
              <a:solidFill>
                <a:srgbClr val="000090"/>
              </a:solidFill>
              <a:latin typeface="Arial Narrow" panose="020B0606020202030204" pitchFamily="34" charset="0"/>
            </a:endParaRPr>
          </a:p>
          <a:p>
            <a:pPr algn="ctr" eaLnBrk="1" hangingPunct="1"/>
            <a:endParaRPr lang="en-US" altLang="en-US" sz="1800" dirty="0">
              <a:solidFill>
                <a:srgbClr val="000000"/>
              </a:solidFill>
            </a:endParaRPr>
          </a:p>
          <a:p>
            <a:pPr algn="ctr" eaLnBrk="1" hangingPunct="1"/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追求聖潔追求光明</a:t>
            </a:r>
            <a:r>
              <a:rPr lang="en-US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ja-JP" sz="2000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/>
            <a:r>
              <a:rPr lang="en-US" altLang="zh-TW" sz="3200" b="1" dirty="0" err="1">
                <a:solidFill>
                  <a:srgbClr val="000090"/>
                </a:solidFill>
                <a:latin typeface="Arial Narrow" panose="020B0606020202030204" pitchFamily="34" charset="0"/>
              </a:rPr>
              <a:t>tui-kiu</a:t>
            </a:r>
            <a:r>
              <a:rPr lang="en-US" altLang="zh-TW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0090"/>
                </a:solidFill>
                <a:latin typeface="Arial Narrow" panose="020B0606020202030204" pitchFamily="34" charset="0"/>
              </a:rPr>
              <a:t>seng-kiat</a:t>
            </a:r>
            <a:r>
              <a:rPr lang="en-US" altLang="zh-TW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, </a:t>
            </a:r>
            <a:r>
              <a:rPr lang="en-US" altLang="zh-TW" sz="3200" b="1" dirty="0" err="1">
                <a:solidFill>
                  <a:srgbClr val="000090"/>
                </a:solidFill>
                <a:latin typeface="Arial Narrow" panose="020B0606020202030204" pitchFamily="34" charset="0"/>
              </a:rPr>
              <a:t>tui-kiu</a:t>
            </a:r>
            <a:r>
              <a:rPr lang="en-US" altLang="zh-TW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0090"/>
                </a:solidFill>
                <a:latin typeface="Arial Narrow" panose="020B0606020202030204" pitchFamily="34" charset="0"/>
              </a:rPr>
              <a:t>kng-beng</a:t>
            </a:r>
            <a:r>
              <a:rPr lang="en-US" altLang="zh-TW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,</a:t>
            </a:r>
          </a:p>
          <a:p>
            <a:pPr algn="ctr" eaLnBrk="1" hangingPunct="1"/>
            <a:endParaRPr lang="en-US" altLang="zh-TW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I would live ever in the light,</a:t>
            </a:r>
            <a:r>
              <a:rPr lang="zh-TW" altLang="en-US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endParaRPr lang="en-US" altLang="zh-TW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I would work ever for the right,</a:t>
            </a:r>
            <a:endParaRPr lang="en-US" altLang="en-US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eaLnBrk="1" hangingPunct="1"/>
            <a:endParaRPr lang="en-US" altLang="en-US" sz="1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60001">
              <a:srgbClr val="FFFFFF"/>
            </a:gs>
            <a:gs pos="100000">
              <a:srgbClr val="A5002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ChangeArrowheads="1"/>
          </p:cNvSpPr>
          <p:nvPr/>
        </p:nvSpPr>
        <p:spPr bwMode="auto">
          <a:xfrm>
            <a:off x="88900" y="88900"/>
            <a:ext cx="8964613" cy="6680200"/>
          </a:xfrm>
          <a:prstGeom prst="rect">
            <a:avLst/>
          </a:prstGeom>
          <a:noFill/>
          <a:ln w="76200">
            <a:solidFill>
              <a:srgbClr val="A5002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0" y="777875"/>
            <a:ext cx="9144000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直到至善直到至聖</a:t>
            </a:r>
            <a:r>
              <a:rPr lang="en-US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ja-JP" sz="4800" b="1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tit-kau chi-</a:t>
            </a:r>
            <a:r>
              <a:rPr lang="en-US" altLang="zh-TW" sz="3200" b="1" dirty="0" err="1">
                <a:solidFill>
                  <a:srgbClr val="000090"/>
                </a:solidFill>
                <a:latin typeface="Arial Narrow" panose="020B0606020202030204" pitchFamily="34" charset="0"/>
              </a:rPr>
              <a:t>sian</a:t>
            </a:r>
            <a:r>
              <a:rPr lang="en-US" altLang="zh-TW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, tit-kau chi-</a:t>
            </a:r>
            <a:r>
              <a:rPr lang="en-US" altLang="zh-TW" sz="3200" b="1" dirty="0" err="1">
                <a:solidFill>
                  <a:srgbClr val="000090"/>
                </a:solidFill>
                <a:latin typeface="Arial Narrow" panose="020B0606020202030204" pitchFamily="34" charset="0"/>
              </a:rPr>
              <a:t>seng</a:t>
            </a:r>
            <a:r>
              <a:rPr lang="en-US" altLang="zh-TW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,</a:t>
            </a:r>
          </a:p>
          <a:p>
            <a:pPr algn="ctr" eaLnBrk="1" hangingPunct="1"/>
            <a:endParaRPr lang="en-US" altLang="en-US" sz="1800" dirty="0">
              <a:solidFill>
                <a:srgbClr val="000000"/>
              </a:solidFill>
            </a:endParaRPr>
          </a:p>
          <a:p>
            <a:pPr algn="ctr" eaLnBrk="1" hangingPunct="1"/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主啊</a:t>
            </a:r>
            <a:r>
              <a:rPr lang="en-US" altLang="zh-TW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我來就您</a:t>
            </a:r>
            <a:r>
              <a:rPr lang="en-US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ja-JP" sz="4800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Chu ah! goa </a:t>
            </a:r>
            <a:r>
              <a:rPr lang="en-US" altLang="zh-TW" sz="3200" b="1" dirty="0" err="1">
                <a:solidFill>
                  <a:srgbClr val="000090"/>
                </a:solidFill>
                <a:latin typeface="Arial Narrow" panose="020B0606020202030204" pitchFamily="34" charset="0"/>
              </a:rPr>
              <a:t>lai</a:t>
            </a:r>
            <a:r>
              <a:rPr lang="en-US" altLang="zh-TW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 </a:t>
            </a:r>
            <a:r>
              <a:rPr lang="en-US" altLang="zh-TW" sz="3200" b="1" dirty="0" err="1">
                <a:solidFill>
                  <a:srgbClr val="000090"/>
                </a:solidFill>
                <a:latin typeface="Arial Narrow" panose="020B0606020202030204" pitchFamily="34" charset="0"/>
              </a:rPr>
              <a:t>chiu</a:t>
            </a:r>
            <a:r>
              <a:rPr lang="en-US" altLang="zh-TW" sz="3200" b="1" dirty="0">
                <a:solidFill>
                  <a:srgbClr val="000090"/>
                </a:solidFill>
                <a:latin typeface="Arial Narrow" panose="020B0606020202030204" pitchFamily="34" charset="0"/>
              </a:rPr>
              <a:t> Li. </a:t>
            </a:r>
          </a:p>
          <a:p>
            <a:pPr algn="ctr" eaLnBrk="1" hangingPunct="1"/>
            <a:endParaRPr lang="en-US" altLang="zh-TW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r>
              <a:rPr lang="en-US" altLang="zh-TW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I would serve Thee with all my might,</a:t>
            </a:r>
          </a:p>
          <a:p>
            <a:pPr algn="ctr" eaLnBrk="1" hangingPunct="1"/>
            <a:r>
              <a:rPr lang="en-US" altLang="zh-TW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Therefore to Thee I come.</a:t>
            </a:r>
            <a:endParaRPr lang="en-US" altLang="en-US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eaLnBrk="1" hangingPunct="1"/>
            <a:endParaRPr lang="en-US" altLang="en-US" sz="18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1_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7_Default Design">
  <a:themeElements>
    <a:clrScheme name="1_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8_Default Design">
  <a:themeElements>
    <a:clrScheme name="1_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Default Design">
  <a:themeElements>
    <a:clrScheme name="1_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Default Design">
  <a:themeElements>
    <a:clrScheme name="1_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Default Design">
  <a:themeElements>
    <a:clrScheme name="1_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9_Default Design">
  <a:themeElements>
    <a:clrScheme name="1_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978</TotalTime>
  <Words>567</Words>
  <Application>Microsoft Macintosh PowerPoint</Application>
  <PresentationFormat>On-screen Show (4:3)</PresentationFormat>
  <Paragraphs>105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13</vt:i4>
      </vt:variant>
    </vt:vector>
  </HeadingPairs>
  <TitlesOfParts>
    <vt:vector size="26" baseType="lpstr">
      <vt:lpstr>Capitals</vt:lpstr>
      <vt:lpstr>DFKai-SB</vt:lpstr>
      <vt:lpstr>Arial</vt:lpstr>
      <vt:lpstr>Arial Narrow</vt:lpstr>
      <vt:lpstr>Calibri</vt:lpstr>
      <vt:lpstr>Times New Roman</vt:lpstr>
      <vt:lpstr>1_Default Design</vt:lpstr>
      <vt:lpstr>7_Default Design</vt:lpstr>
      <vt:lpstr>8_Default Design</vt:lpstr>
      <vt:lpstr>3_Default Design</vt:lpstr>
      <vt:lpstr>2_Default Design</vt:lpstr>
      <vt:lpstr>5_Default Design</vt:lpstr>
      <vt:lpstr>9_Default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Lilian</dc:creator>
  <cp:lastModifiedBy>MIS GGC</cp:lastModifiedBy>
  <cp:revision>36</cp:revision>
  <dcterms:created xsi:type="dcterms:W3CDTF">2005-09-23T03:21:01Z</dcterms:created>
  <dcterms:modified xsi:type="dcterms:W3CDTF">2019-07-24T09:35:55Z</dcterms:modified>
</cp:coreProperties>
</file>